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7" r:id="rId3"/>
    <p:sldId id="267" r:id="rId4"/>
    <p:sldId id="279" r:id="rId5"/>
    <p:sldId id="264" r:id="rId6"/>
    <p:sldId id="276" r:id="rId7"/>
    <p:sldId id="274" r:id="rId8"/>
    <p:sldId id="272" r:id="rId9"/>
    <p:sldId id="282" r:id="rId10"/>
    <p:sldId id="269" r:id="rId11"/>
    <p:sldId id="280" r:id="rId12"/>
    <p:sldId id="27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0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2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5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9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2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9804-9592-40DC-B147-D95B5EB252EB}" type="datetimeFigureOut">
              <a:rPr lang="en-US" smtClean="0"/>
              <a:t>07-Nov-23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41CF-CC23-41D7-96DB-CDEFE122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464" y="152400"/>
            <a:ext cx="8256270" cy="1005840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		 </a:t>
            </a:r>
            <a:r>
              <a:rPr lang="en-US" sz="7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5268" y="1345973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655002"/>
            <a:ext cx="4572000" cy="28263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581401"/>
            <a:ext cx="4572000" cy="287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685" y="201987"/>
            <a:ext cx="3458951" cy="11004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41620"/>
              </p:ext>
            </p:extLst>
          </p:nvPr>
        </p:nvGraphicFramePr>
        <p:xfrm>
          <a:off x="3339024" y="4005337"/>
          <a:ext cx="752759" cy="36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190440" progId="Equation.3">
                  <p:embed/>
                </p:oleObj>
              </mc:Choice>
              <mc:Fallback>
                <p:oleObj name="Equation" r:id="rId2" imgW="393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9024" y="4005337"/>
                        <a:ext cx="752759" cy="364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0" y="3968550"/>
            <a:ext cx="7631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62686" y="4096601"/>
            <a:ext cx="82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এবং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63" y="1519921"/>
            <a:ext cx="6030531" cy="219395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379056"/>
              </p:ext>
            </p:extLst>
          </p:nvPr>
        </p:nvGraphicFramePr>
        <p:xfrm>
          <a:off x="5187460" y="4085092"/>
          <a:ext cx="726831" cy="35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3480" imgH="190440" progId="Equation.3">
                  <p:embed/>
                </p:oleObj>
              </mc:Choice>
              <mc:Fallback>
                <p:oleObj name="Equation" r:id="rId5" imgW="393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7460" y="4085092"/>
                        <a:ext cx="726831" cy="351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3005" y="5076476"/>
            <a:ext cx="624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 উপসেট গুলো লিখ।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08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5972" y="365126"/>
            <a:ext cx="3424311" cy="10557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উপসেট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লে?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২।স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ংযোগ সেট </a:t>
            </a:r>
            <a:r>
              <a:rPr lang="bn-BD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বলে?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৩।নিশ্ছেদ সেট কি </a:t>
            </a:r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 চিত্র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7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415" y="180670"/>
            <a:ext cx="4441370" cy="104502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825625"/>
            <a:ext cx="112623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7030A0"/>
                </a:solidFill>
              </a:rPr>
              <a:t>পাশের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ভেন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চিত্রটির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সাহায্যে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প্রমাণ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কর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যে</a:t>
            </a:r>
            <a:r>
              <a:rPr lang="bn-BD" sz="4000" dirty="0"/>
              <a:t>,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138307"/>
              </p:ext>
            </p:extLst>
          </p:nvPr>
        </p:nvGraphicFramePr>
        <p:xfrm>
          <a:off x="374951" y="2910403"/>
          <a:ext cx="5845096" cy="61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320" imgH="215640" progId="Equation.3">
                  <p:embed/>
                </p:oleObj>
              </mc:Choice>
              <mc:Fallback>
                <p:oleObj name="Equation" r:id="rId2" imgW="1930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4951" y="2910403"/>
                        <a:ext cx="5845096" cy="61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56" y="2228815"/>
            <a:ext cx="3226006" cy="322600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6951409" y="2001727"/>
            <a:ext cx="67979" cy="3266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22123" y="1961074"/>
            <a:ext cx="4888523" cy="81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910646" y="2042381"/>
            <a:ext cx="0" cy="3776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951409" y="5709138"/>
            <a:ext cx="4959237" cy="2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51409" y="5181600"/>
            <a:ext cx="0" cy="529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98523" y="2684585"/>
            <a:ext cx="37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75785" y="3253302"/>
            <a:ext cx="410307" cy="38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4462" y="3930630"/>
            <a:ext cx="445476" cy="383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73662" y="4314092"/>
            <a:ext cx="48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73662" y="3540369"/>
            <a:ext cx="48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65323" y="3153508"/>
            <a:ext cx="36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421815" y="3725035"/>
            <a:ext cx="293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54462" y="2262756"/>
            <a:ext cx="4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908977" y="2632088"/>
            <a:ext cx="44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7606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15" y="374266"/>
            <a:ext cx="8122262" cy="589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9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209" y="1446526"/>
            <a:ext cx="1052732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endParaRPr lang="en-US" sz="138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ভেনচিত্র</a:t>
            </a:r>
            <a:endParaRPr lang="bn-BD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৪০মিনিট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4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858" y="1529458"/>
            <a:ext cx="3287957" cy="40168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54" y="1529458"/>
            <a:ext cx="3367454" cy="4226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61" y="1691353"/>
            <a:ext cx="4863497" cy="406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2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38" y="262090"/>
            <a:ext cx="8468751" cy="6421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r>
              <a:rPr lang="en-US" sz="8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</a:p>
          <a:p>
            <a:pPr marL="0" indent="0" algn="ctr">
              <a:buNone/>
            </a:pPr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পৃষ্ঠাঃ২৩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50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557" y="182245"/>
            <a:ext cx="3938953" cy="12667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705" y="20366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উপসেট 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 সেট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কি তা নির্নয়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 সেট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কি তা বর্ণনা করতে পারবে।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৪।নিশ্ছেদ সেট কি তা </a:t>
            </a:r>
            <a:r>
              <a:rPr lang="bn-BD" sz="32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7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88" y="1544207"/>
            <a:ext cx="4539673" cy="4618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67061" y="164124"/>
            <a:ext cx="330590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উপসেট</a:t>
            </a:r>
            <a:endParaRPr lang="en-US" sz="7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0794" y="1786597"/>
            <a:ext cx="438208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সেটে বিদ্যমান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127" y="2962141"/>
            <a:ext cx="2189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a,b,c.d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7431" y="4456090"/>
            <a:ext cx="164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a,b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5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4" y="1327040"/>
            <a:ext cx="7549661" cy="51816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49151" y="311377"/>
            <a:ext cx="374435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bn-BD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সেট</a:t>
            </a:r>
            <a:endParaRPr lang="en-US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3544" y="631065"/>
            <a:ext cx="3155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কমন ও আনকমন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5025" y="3541690"/>
            <a:ext cx="524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1                                  2                                     3</a:t>
            </a:r>
          </a:p>
        </p:txBody>
      </p:sp>
    </p:spTree>
    <p:extLst>
      <p:ext uri="{BB962C8B-B14F-4D97-AF65-F5344CB8AC3E}">
        <p14:creationId xmlns:p14="http://schemas.microsoft.com/office/powerpoint/2010/main" val="9484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914" y="612183"/>
            <a:ext cx="7230206" cy="5177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24045" y="104352"/>
            <a:ext cx="2897945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ছেদ সেট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0670" y="2485623"/>
            <a:ext cx="2343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উপাদান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3668" y="2073499"/>
            <a:ext cx="391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3                   4                               5</a:t>
            </a:r>
          </a:p>
        </p:txBody>
      </p:sp>
    </p:spTree>
    <p:extLst>
      <p:ext uri="{BB962C8B-B14F-4D97-AF65-F5344CB8AC3E}">
        <p14:creationId xmlns:p14="http://schemas.microsoft.com/office/powerpoint/2010/main" val="346761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96" y="520306"/>
            <a:ext cx="6907236" cy="44313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53129" y="5066715"/>
            <a:ext cx="369277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নিশ্চেদ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4907" y="1468192"/>
            <a:ext cx="321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সাধারন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উপাদান </a:t>
            </a:r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4721" y="2240924"/>
            <a:ext cx="488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1                      2                         3                               4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420446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189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Equation</vt:lpstr>
      <vt:lpstr>   শিক্ষক পরিচিতি </vt:lpstr>
      <vt:lpstr>PowerPoint Presentation</vt:lpstr>
      <vt:lpstr>PowerPoint Presentation</vt:lpstr>
      <vt:lpstr>ভেন চিত্র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dell tast</cp:lastModifiedBy>
  <cp:revision>143</cp:revision>
  <dcterms:created xsi:type="dcterms:W3CDTF">2014-03-30T04:44:12Z</dcterms:created>
  <dcterms:modified xsi:type="dcterms:W3CDTF">2023-11-07T17:23:15Z</dcterms:modified>
</cp:coreProperties>
</file>